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46895" autoAdjust="0"/>
  </p:normalViewPr>
  <p:slideViewPr>
    <p:cSldViewPr snapToGrid="0">
      <p:cViewPr varScale="1">
        <p:scale>
          <a:sx n="23" d="100"/>
          <a:sy n="23" d="100"/>
        </p:scale>
        <p:origin x="24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80890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78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15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54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13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729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884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949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6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60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782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46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10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217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969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58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45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90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118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2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3536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0403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7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913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20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09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244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375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266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066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567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917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007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1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298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025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870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841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765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234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48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329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192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52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22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382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5892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3940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485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8035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4" name="Shape 5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9934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1" name="Shape 5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433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9108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25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04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28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290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45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" name="WechatIqqM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024" y="9763720"/>
            <a:ext cx="17792701" cy="408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4833937" y="5947965"/>
            <a:ext cx="14716126" cy="1069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3043535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sz="half" idx="13"/>
          </p:nvPr>
        </p:nvSpPr>
        <p:spPr>
          <a:xfrm>
            <a:off x="5325070" y="928687"/>
            <a:ext cx="13722210" cy="83046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9" name="WechatIqqMG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6499" y="9762132"/>
            <a:ext cx="17792701" cy="408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354364" indent="-465364">
              <a:spcBef>
                <a:spcPts val="3200"/>
              </a:spcBef>
              <a:defRPr sz="3800"/>
            </a:lvl3pPr>
            <a:lvl4pPr marL="1798864" indent="-465364">
              <a:spcBef>
                <a:spcPts val="3200"/>
              </a:spcBef>
              <a:defRPr sz="3800"/>
            </a:lvl4pPr>
            <a:lvl5pPr marL="2243364" indent="-465364">
              <a:spcBef>
                <a:spcPts val="32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8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谈谈网页中的“信息”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4244578" y="1714500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信息与网页的关系</a:t>
            </a:r>
          </a:p>
          <a:p>
            <a:r>
              <a:t>网页的特征</a:t>
            </a:r>
          </a:p>
          <a:p>
            <a:r>
              <a:t>信息在网页中的形态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4244578" y="1714500"/>
            <a:ext cx="15609094" cy="884039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defRPr>
            </a:pPr>
            <a:r>
              <a:t>信息与网页的关系</a:t>
            </a:r>
          </a:p>
          <a:p>
            <a:r>
              <a:t>网页的特征</a:t>
            </a:r>
          </a:p>
          <a:p>
            <a:r>
              <a:t>信息在网页中的形态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信息与网页的关系</a:t>
            </a:r>
          </a:p>
        </p:txBody>
      </p:sp>
      <p:sp>
        <p:nvSpPr>
          <p:cNvPr id="191" name="Shape 191"/>
          <p:cNvSpPr/>
          <p:nvPr/>
        </p:nvSpPr>
        <p:spPr>
          <a:xfrm>
            <a:off x="3573010" y="5273840"/>
            <a:ext cx="8740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信息与信息的联系形成上下文</a:t>
            </a:r>
          </a:p>
        </p:txBody>
      </p:sp>
      <p:sp>
        <p:nvSpPr>
          <p:cNvPr id="192" name="Shape 192"/>
          <p:cNvSpPr/>
          <p:nvPr/>
        </p:nvSpPr>
        <p:spPr>
          <a:xfrm>
            <a:off x="3573010" y="6541417"/>
            <a:ext cx="8740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网页是信息上下文的情景重现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7821612" y="6323012"/>
            <a:ext cx="8740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信息与信息的联系形成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上下文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472612" y="6323012"/>
            <a:ext cx="5438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小桥、流水、人家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hMkJ1aocNeIBm5kAAL9-SIpBpkAAHtnAB59i8AAv4R17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66062" y="-63264"/>
            <a:ext cx="28416756" cy="15960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e0879361f84946c185d1b24a1acd2f7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704" y="-3853815"/>
            <a:ext cx="24517408" cy="18388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7821612" y="6323012"/>
            <a:ext cx="8740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网页是信息上下文的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情景重现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tim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7604" y="2368402"/>
            <a:ext cx="13468792" cy="897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WechatIMG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0697" y="1569648"/>
            <a:ext cx="5941134" cy="10576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923473" y="3685081"/>
            <a:ext cx="4458488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7700"/>
            </a:pPr>
            <a:r>
              <a:t>倪栩生  </a:t>
            </a:r>
            <a:r>
              <a:rPr sz="5000">
                <a:solidFill>
                  <a:srgbClr val="A6AAA8"/>
                </a:solidFill>
              </a:rPr>
              <a:t>@x</a:t>
            </a:r>
          </a:p>
        </p:txBody>
      </p:sp>
      <p:pic>
        <p:nvPicPr>
          <p:cNvPr id="127" name="WechatIMG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1870" y="10953"/>
            <a:ext cx="13133243" cy="136940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1070973" y="6042447"/>
            <a:ext cx="28225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微信UI开发</a:t>
            </a:r>
          </a:p>
        </p:txBody>
      </p:sp>
      <p:sp>
        <p:nvSpPr>
          <p:cNvPr id="129" name="Shape 129"/>
          <p:cNvSpPr/>
          <p:nvPr/>
        </p:nvSpPr>
        <p:spPr>
          <a:xfrm>
            <a:off x="1096562" y="6911544"/>
            <a:ext cx="9223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>
                <a:solidFill>
                  <a:srgbClr val="A6AAA8"/>
                </a:solidFill>
              </a:defRPr>
            </a:lvl1pPr>
          </a:lstStyle>
          <a:p>
            <a:r>
              <a:t>微信开放平台、公众平台、小程序后台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WechatIMG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0697" y="1569648"/>
            <a:ext cx="5941134" cy="10576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14139510" y="2617369"/>
            <a:ext cx="2445805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4139510" y="4560013"/>
            <a:ext cx="2445805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4495228" y="6685219"/>
            <a:ext cx="173436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256 </a:t>
            </a:r>
            <a:r>
              <a:rPr sz="2700"/>
              <a:t>元</a:t>
            </a:r>
          </a:p>
        </p:txBody>
      </p:sp>
      <p:sp>
        <p:nvSpPr>
          <p:cNvPr id="228" name="Shape 228"/>
          <p:cNvSpPr/>
          <p:nvPr/>
        </p:nvSpPr>
        <p:spPr>
          <a:xfrm>
            <a:off x="14139510" y="8445300"/>
            <a:ext cx="2445805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4400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</a:defRPr>
            </a:pPr>
            <a:r>
              <a:rPr sz="5000"/>
              <a:t>256</a:t>
            </a:r>
            <a:r>
              <a:rPr sz="2500"/>
              <a:t> </a:t>
            </a:r>
            <a:r>
              <a:rPr sz="2700"/>
              <a:t>元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4387453" y="1714500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信息与网页的关系</a:t>
            </a:r>
          </a:p>
          <a:p>
            <a:pPr>
              <a:def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defRPr>
            </a:pPr>
            <a:r>
              <a:t>网页的特征</a:t>
            </a:r>
          </a:p>
          <a:p>
            <a:r>
              <a:t>信息在网页中的形态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网页的特征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xfrm>
            <a:off x="4387453" y="2753781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跨平台</a:t>
            </a:r>
          </a:p>
          <a:p>
            <a:r>
              <a:t>可访问</a:t>
            </a:r>
          </a:p>
          <a:p>
            <a:r>
              <a:t>可用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9142412" y="6066249"/>
            <a:ext cx="6099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网页的特征：跨平台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WechatIMG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19060" y="4967933"/>
            <a:ext cx="2320512" cy="232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WechatIMG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8341" y="4967933"/>
            <a:ext cx="3064549" cy="3064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WechatIMG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9036" y="4967933"/>
            <a:ext cx="2320513" cy="232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WechatIMG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23632" y="4967933"/>
            <a:ext cx="3064549" cy="3064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WechatIMG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170451" y="5033982"/>
            <a:ext cx="2320512" cy="232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9142412" y="5836017"/>
            <a:ext cx="6099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网页的特征：可访问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6152" y="8270345"/>
            <a:ext cx="3517901" cy="3458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4776" y="4080861"/>
            <a:ext cx="3518027" cy="3488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90241" y="4005341"/>
            <a:ext cx="3517856" cy="348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5706" y="4030554"/>
            <a:ext cx="3517856" cy="348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75817" y="8345985"/>
            <a:ext cx="3548166" cy="348853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4732012" y="4696606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单击</a:t>
            </a:r>
          </a:p>
        </p:txBody>
      </p:sp>
      <p:sp>
        <p:nvSpPr>
          <p:cNvPr id="261" name="Shape 261"/>
          <p:cNvSpPr/>
          <p:nvPr/>
        </p:nvSpPr>
        <p:spPr>
          <a:xfrm>
            <a:off x="4732012" y="5726760"/>
            <a:ext cx="3178176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400"/>
            </a:lvl1pPr>
          </a:lstStyle>
          <a:p>
            <a:r>
              <a:t>选中并读出元素</a:t>
            </a:r>
          </a:p>
        </p:txBody>
      </p:sp>
      <p:sp>
        <p:nvSpPr>
          <p:cNvPr id="262" name="Shape 262"/>
          <p:cNvSpPr/>
          <p:nvPr/>
        </p:nvSpPr>
        <p:spPr>
          <a:xfrm>
            <a:off x="11979407" y="4847885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双击</a:t>
            </a:r>
          </a:p>
        </p:txBody>
      </p:sp>
      <p:sp>
        <p:nvSpPr>
          <p:cNvPr id="263" name="Shape 263"/>
          <p:cNvSpPr/>
          <p:nvPr/>
        </p:nvSpPr>
        <p:spPr>
          <a:xfrm>
            <a:off x="11979407" y="5878040"/>
            <a:ext cx="1882776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400"/>
            </a:lvl1pPr>
          </a:lstStyle>
          <a:p>
            <a:r>
              <a:t>执行操作</a:t>
            </a:r>
          </a:p>
        </p:txBody>
      </p:sp>
      <p:sp>
        <p:nvSpPr>
          <p:cNvPr id="264" name="Shape 264"/>
          <p:cNvSpPr/>
          <p:nvPr/>
        </p:nvSpPr>
        <p:spPr>
          <a:xfrm>
            <a:off x="19167871" y="4923525"/>
            <a:ext cx="22891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左右滑动</a:t>
            </a:r>
          </a:p>
        </p:txBody>
      </p:sp>
      <p:sp>
        <p:nvSpPr>
          <p:cNvPr id="265" name="Shape 265"/>
          <p:cNvSpPr/>
          <p:nvPr/>
        </p:nvSpPr>
        <p:spPr>
          <a:xfrm>
            <a:off x="19167871" y="5953680"/>
            <a:ext cx="3609976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400"/>
            </a:lvl1pPr>
          </a:lstStyle>
          <a:p>
            <a:r>
              <a:t>选中并读出上下项</a:t>
            </a:r>
          </a:p>
        </p:txBody>
      </p:sp>
      <p:sp>
        <p:nvSpPr>
          <p:cNvPr id="266" name="Shape 266"/>
          <p:cNvSpPr/>
          <p:nvPr/>
        </p:nvSpPr>
        <p:spPr>
          <a:xfrm>
            <a:off x="4732012" y="9147407"/>
            <a:ext cx="22891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两指下滑</a:t>
            </a:r>
          </a:p>
        </p:txBody>
      </p:sp>
      <p:sp>
        <p:nvSpPr>
          <p:cNvPr id="267" name="Shape 267"/>
          <p:cNvSpPr/>
          <p:nvPr/>
        </p:nvSpPr>
        <p:spPr>
          <a:xfrm>
            <a:off x="4732012" y="10177562"/>
            <a:ext cx="3609976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400"/>
            </a:lvl1pPr>
          </a:lstStyle>
          <a:p>
            <a:r>
              <a:t>向下读出所有内容</a:t>
            </a:r>
          </a:p>
        </p:txBody>
      </p:sp>
      <p:sp>
        <p:nvSpPr>
          <p:cNvPr id="268" name="Shape 268"/>
          <p:cNvSpPr/>
          <p:nvPr/>
        </p:nvSpPr>
        <p:spPr>
          <a:xfrm>
            <a:off x="11979407" y="9098131"/>
            <a:ext cx="22891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三指滑动</a:t>
            </a:r>
          </a:p>
        </p:txBody>
      </p:sp>
      <p:sp>
        <p:nvSpPr>
          <p:cNvPr id="269" name="Shape 269"/>
          <p:cNvSpPr/>
          <p:nvPr/>
        </p:nvSpPr>
        <p:spPr>
          <a:xfrm>
            <a:off x="11979407" y="10128286"/>
            <a:ext cx="1019176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400"/>
            </a:lvl1pPr>
          </a:lstStyle>
          <a:p>
            <a:r>
              <a:t>滚屏</a:t>
            </a:r>
          </a:p>
        </p:txBody>
      </p:sp>
      <p:sp>
        <p:nvSpPr>
          <p:cNvPr id="270" name="Shape 270"/>
          <p:cNvSpPr/>
          <p:nvPr/>
        </p:nvSpPr>
        <p:spPr>
          <a:xfrm>
            <a:off x="16717430" y="9637872"/>
            <a:ext cx="1425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……</a:t>
            </a:r>
          </a:p>
        </p:txBody>
      </p:sp>
      <p:sp>
        <p:nvSpPr>
          <p:cNvPr id="271" name="Shape 271"/>
          <p:cNvSpPr/>
          <p:nvPr/>
        </p:nvSpPr>
        <p:spPr>
          <a:xfrm>
            <a:off x="10643301" y="1841548"/>
            <a:ext cx="30848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VoiceOver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9472612" y="6004666"/>
            <a:ext cx="5438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网页的特征：可用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WechatIMG11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67" y="45121"/>
            <a:ext cx="24417915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WechatIMG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958" y="0"/>
            <a:ext cx="244179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谈谈网页中的“信息”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WechatIMG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958" y="0"/>
            <a:ext cx="2441791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16325060" y="12371772"/>
            <a:ext cx="7131658" cy="1263204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9802812" y="2475236"/>
            <a:ext cx="4778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普通用户的体验</a:t>
            </a:r>
          </a:p>
        </p:txBody>
      </p:sp>
      <p:pic>
        <p:nvPicPr>
          <p:cNvPr id="293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免费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9802812" y="2475236"/>
            <a:ext cx="4778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普通用户的体验</a:t>
            </a:r>
          </a:p>
        </p:txBody>
      </p:sp>
      <p:pic>
        <p:nvPicPr>
          <p:cNvPr id="299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WechatIMG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付费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9472612" y="2475236"/>
            <a:ext cx="5438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全色盲用户的体验</a:t>
            </a:r>
          </a:p>
        </p:txBody>
      </p:sp>
      <p:pic>
        <p:nvPicPr>
          <p:cNvPr id="306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WechatIMG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8826" y="5681439"/>
            <a:ext cx="7995089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免费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9472612" y="2475236"/>
            <a:ext cx="5438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全色盲用户的体验</a:t>
            </a:r>
          </a:p>
        </p:txBody>
      </p:sp>
      <p:pic>
        <p:nvPicPr>
          <p:cNvPr id="313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WechatIMG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8826" y="5681439"/>
            <a:ext cx="7995089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WechatIMG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付费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8812212" y="5607136"/>
            <a:ext cx="67595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增加对比度，提升体验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8812212" y="2475236"/>
            <a:ext cx="67595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全色盲朋友眼中的按钮</a:t>
            </a:r>
          </a:p>
        </p:txBody>
      </p:sp>
      <p:pic>
        <p:nvPicPr>
          <p:cNvPr id="325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WechatIMG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8826" y="5681439"/>
            <a:ext cx="7995089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免费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8812212" y="2475236"/>
            <a:ext cx="67595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全色盲朋友眼中的按钮</a:t>
            </a:r>
          </a:p>
        </p:txBody>
      </p:sp>
      <p:pic>
        <p:nvPicPr>
          <p:cNvPr id="330" name="WechatIMG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WechatIMG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8826" y="5681439"/>
            <a:ext cx="7995089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WechatIMG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58826" y="5686247"/>
            <a:ext cx="7995090" cy="132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WechatIMG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8826" y="5686247"/>
            <a:ext cx="7995089" cy="132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3406308" y="5833695"/>
            <a:ext cx="269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付费</a:t>
            </a:r>
            <a:r>
              <a:t>状态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body" idx="1"/>
          </p:nvPr>
        </p:nvSpPr>
        <p:spPr>
          <a:xfrm>
            <a:off x="4387453" y="1714500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信息与网页的关系</a:t>
            </a:r>
          </a:p>
          <a:p>
            <a:r>
              <a:t>网页的特征</a:t>
            </a:r>
          </a:p>
          <a:p>
            <a:pPr>
              <a:def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defRPr>
            </a:pPr>
            <a:r>
              <a:t>信息在网页中的形态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信息在网页中的形态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1"/>
          </p:nvPr>
        </p:nvSpPr>
        <p:spPr>
          <a:xfrm>
            <a:off x="4387453" y="2811170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意识形态：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元信息</a:t>
            </a:r>
            <a:r>
              <a:t>组成的上下文</a:t>
            </a:r>
          </a:p>
          <a:p>
            <a:r>
              <a:t>实体形态：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标记</a:t>
            </a:r>
            <a:r>
              <a:t>组成的上下文</a:t>
            </a:r>
          </a:p>
          <a:p>
            <a:r>
              <a:t>表现形态：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样式</a:t>
            </a:r>
            <a:r>
              <a:t>组成的上下文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9802812" y="6323012"/>
            <a:ext cx="4778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你是做什么的？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250840" y="4631521"/>
            <a:ext cx="11382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信息的意识形态：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元信息</a:t>
            </a:r>
            <a:r>
              <a:t>组成的上下文</a:t>
            </a:r>
          </a:p>
        </p:txBody>
      </p:sp>
      <p:sp>
        <p:nvSpPr>
          <p:cNvPr id="348" name="Shape 3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信息的意识形态</a:t>
            </a:r>
          </a:p>
        </p:txBody>
      </p:sp>
      <p:sp>
        <p:nvSpPr>
          <p:cNvPr id="349" name="Shape 349"/>
          <p:cNvSpPr/>
          <p:nvPr/>
        </p:nvSpPr>
        <p:spPr>
          <a:xfrm>
            <a:off x="4250839" y="5904236"/>
            <a:ext cx="9401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一个信息有且只有一种意识形态</a:t>
            </a:r>
          </a:p>
        </p:txBody>
      </p:sp>
      <p:sp>
        <p:nvSpPr>
          <p:cNvPr id="350" name="Shape 350"/>
          <p:cNvSpPr/>
          <p:nvPr/>
        </p:nvSpPr>
        <p:spPr>
          <a:xfrm>
            <a:off x="4250839" y="7097765"/>
            <a:ext cx="10721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每种意识形态对应一个元信息上下文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WechatIMG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10513640" y="2267360"/>
            <a:ext cx="34575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公众号文章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WechatIMG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>
            <a:off x="10513640" y="6846582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日期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13640" y="5883188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作者</a:t>
            </a:r>
          </a:p>
        </p:txBody>
      </p:sp>
      <p:sp>
        <p:nvSpPr>
          <p:cNvPr id="362" name="Shape 362"/>
          <p:cNvSpPr/>
          <p:nvPr/>
        </p:nvSpPr>
        <p:spPr>
          <a:xfrm>
            <a:off x="10513640" y="4919795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公众号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13640" y="3956401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标题</a:t>
            </a:r>
          </a:p>
        </p:txBody>
      </p:sp>
      <p:sp>
        <p:nvSpPr>
          <p:cNvPr id="364" name="Shape 364"/>
          <p:cNvSpPr/>
          <p:nvPr/>
        </p:nvSpPr>
        <p:spPr>
          <a:xfrm>
            <a:off x="10513640" y="7809976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正文</a:t>
            </a:r>
          </a:p>
        </p:txBody>
      </p:sp>
      <p:sp>
        <p:nvSpPr>
          <p:cNvPr id="365" name="Shape 365"/>
          <p:cNvSpPr/>
          <p:nvPr/>
        </p:nvSpPr>
        <p:spPr>
          <a:xfrm>
            <a:off x="289443" y="2386366"/>
            <a:ext cx="187415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289443" y="1672657"/>
            <a:ext cx="2003730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2252895" y="2386366"/>
            <a:ext cx="79149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3133687" y="2386366"/>
            <a:ext cx="2534804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89443" y="3862010"/>
            <a:ext cx="7131657" cy="9621687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0513640" y="2267360"/>
            <a:ext cx="6099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公众号文章的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元信息</a:t>
            </a:r>
          </a:p>
        </p:txBody>
      </p:sp>
      <p:sp>
        <p:nvSpPr>
          <p:cNvPr id="371" name="Shape 371"/>
          <p:cNvSpPr/>
          <p:nvPr/>
        </p:nvSpPr>
        <p:spPr>
          <a:xfrm>
            <a:off x="10513640" y="8830519"/>
            <a:ext cx="12223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……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信息的实体形态</a:t>
            </a:r>
          </a:p>
        </p:txBody>
      </p:sp>
      <p:sp>
        <p:nvSpPr>
          <p:cNvPr id="376" name="Shape 376"/>
          <p:cNvSpPr/>
          <p:nvPr/>
        </p:nvSpPr>
        <p:spPr>
          <a:xfrm>
            <a:off x="4419750" y="4918466"/>
            <a:ext cx="10721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信息的实体形态：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标记</a:t>
            </a:r>
            <a:r>
              <a:t>组成的上下文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WechatIMG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289443" y="2386366"/>
            <a:ext cx="187415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289443" y="1672657"/>
            <a:ext cx="2003730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2252895" y="2386366"/>
            <a:ext cx="79149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3133687" y="2386366"/>
            <a:ext cx="2534804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289443" y="3862010"/>
            <a:ext cx="7131657" cy="9621687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38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1217" y="3109687"/>
            <a:ext cx="11750908" cy="7496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信息的实体形态</a:t>
            </a:r>
          </a:p>
        </p:txBody>
      </p:sp>
      <p:sp>
        <p:nvSpPr>
          <p:cNvPr id="387" name="Shape 387"/>
          <p:cNvSpPr/>
          <p:nvPr/>
        </p:nvSpPr>
        <p:spPr>
          <a:xfrm>
            <a:off x="4323902" y="4744811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一个信息有多种实体形态</a:t>
            </a:r>
          </a:p>
        </p:txBody>
      </p:sp>
      <p:sp>
        <p:nvSpPr>
          <p:cNvPr id="388" name="Shape 388"/>
          <p:cNvSpPr/>
          <p:nvPr/>
        </p:nvSpPr>
        <p:spPr>
          <a:xfrm>
            <a:off x="4295207" y="6007372"/>
            <a:ext cx="100615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每种实体形态对应一个标记上下文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573960" y="3969963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/>
            </a:pPr>
            <a:r>
              <a:t>一个信息有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多种</a:t>
            </a:r>
            <a:r>
              <a:t>实体形态</a:t>
            </a:r>
          </a:p>
        </p:txBody>
      </p:sp>
      <p:sp>
        <p:nvSpPr>
          <p:cNvPr id="391" name="Shape 391"/>
          <p:cNvSpPr/>
          <p:nvPr/>
        </p:nvSpPr>
        <p:spPr>
          <a:xfrm>
            <a:off x="4620567" y="5544835"/>
            <a:ext cx="3326639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HTML 的语义</a:t>
            </a:r>
          </a:p>
        </p:txBody>
      </p:sp>
      <p:sp>
        <p:nvSpPr>
          <p:cNvPr id="392" name="Shape 392"/>
          <p:cNvSpPr/>
          <p:nvPr/>
        </p:nvSpPr>
        <p:spPr>
          <a:xfrm>
            <a:off x="4620567" y="6377806"/>
            <a:ext cx="3326639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HTML 的嵌套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6716712" y="6342062"/>
            <a:ext cx="1095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不同的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语义</a:t>
            </a:r>
            <a:r>
              <a:t>，信息的实体形体是不同的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5-15042116062JJ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7876895" y="5390122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200"/>
            </a:lvl1pPr>
          </a:lstStyle>
          <a:p>
            <a:r>
              <a:t>我是要成为海贼王的男人</a:t>
            </a:r>
          </a:p>
        </p:txBody>
      </p:sp>
      <p:sp>
        <p:nvSpPr>
          <p:cNvPr id="401" name="Shape 401"/>
          <p:cNvSpPr/>
          <p:nvPr/>
        </p:nvSpPr>
        <p:spPr>
          <a:xfrm>
            <a:off x="6751921" y="4414742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“</a:t>
            </a:r>
          </a:p>
        </p:txBody>
      </p:sp>
      <p:sp>
        <p:nvSpPr>
          <p:cNvPr id="402" name="Shape 402"/>
          <p:cNvSpPr/>
          <p:nvPr/>
        </p:nvSpPr>
        <p:spPr>
          <a:xfrm>
            <a:off x="15991812" y="6024562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WechatIMG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9430" y="779049"/>
            <a:ext cx="16483511" cy="12157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WechatIMG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4719" y="2804317"/>
            <a:ext cx="5594389" cy="10410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WechatIMG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43528" y="1095652"/>
            <a:ext cx="6477601" cy="11277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WechatIMG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11863" y="926921"/>
            <a:ext cx="5936986" cy="11277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7876895" y="5390122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我是要成为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海贼王的男人</a:t>
            </a:r>
          </a:p>
        </p:txBody>
      </p:sp>
      <p:sp>
        <p:nvSpPr>
          <p:cNvPr id="407" name="Shape 407"/>
          <p:cNvSpPr/>
          <p:nvPr/>
        </p:nvSpPr>
        <p:spPr>
          <a:xfrm>
            <a:off x="6751921" y="4414742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“</a:t>
            </a:r>
          </a:p>
        </p:txBody>
      </p:sp>
      <p:sp>
        <p:nvSpPr>
          <p:cNvPr id="408" name="Shape 408"/>
          <p:cNvSpPr/>
          <p:nvPr/>
        </p:nvSpPr>
        <p:spPr>
          <a:xfrm>
            <a:off x="15991812" y="6024562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”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8729" y="7290734"/>
            <a:ext cx="12948187" cy="3973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8729" y="2349431"/>
            <a:ext cx="12948187" cy="3591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552439" y="6342062"/>
            <a:ext cx="13279121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信息的实体形态是不同，也来自于HTML的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嵌套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WechatIMG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3447" y="0"/>
            <a:ext cx="7704535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WechatIMG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3447" y="0"/>
            <a:ext cx="770453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-1078" y="3937650"/>
            <a:ext cx="7679136" cy="1816811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6909" y="4326364"/>
            <a:ext cx="12636159" cy="506327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0766842" y="5235785"/>
            <a:ext cx="11004486" cy="3101289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WechatIMG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3447" y="0"/>
            <a:ext cx="770453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-1078" y="3937650"/>
            <a:ext cx="1606587" cy="1816811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9446" y="3198114"/>
            <a:ext cx="12273151" cy="7319772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1789996" y="3937650"/>
            <a:ext cx="5849463" cy="1816811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0867694" y="4075042"/>
            <a:ext cx="9175247" cy="1996456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0867694" y="6269528"/>
            <a:ext cx="11010101" cy="3283512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2536" y="2159000"/>
            <a:ext cx="12115801" cy="939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WechatIMG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3447" y="0"/>
            <a:ext cx="770453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-1078" y="3937650"/>
            <a:ext cx="5916698" cy="86067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-1078" y="4921900"/>
            <a:ext cx="5916698" cy="728900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6092319" y="3940413"/>
            <a:ext cx="1586377" cy="16997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11142612" y="3277478"/>
            <a:ext cx="10788683" cy="2679000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1142612" y="6197670"/>
            <a:ext cx="10762403" cy="2003389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1142612" y="8442252"/>
            <a:ext cx="7679135" cy="2003389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信息的表现形态</a:t>
            </a:r>
          </a:p>
        </p:txBody>
      </p:sp>
      <p:sp>
        <p:nvSpPr>
          <p:cNvPr id="451" name="Shape 451"/>
          <p:cNvSpPr/>
          <p:nvPr/>
        </p:nvSpPr>
        <p:spPr>
          <a:xfrm>
            <a:off x="4736309" y="4916978"/>
            <a:ext cx="10721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信息的表现形态：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样式</a:t>
            </a:r>
            <a:r>
              <a:t>组成的上下文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488" y="1457885"/>
            <a:ext cx="6963023" cy="10800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信息的表现形态</a:t>
            </a:r>
          </a:p>
        </p:txBody>
      </p:sp>
      <p:sp>
        <p:nvSpPr>
          <p:cNvPr id="456" name="Shape 456"/>
          <p:cNvSpPr/>
          <p:nvPr/>
        </p:nvSpPr>
        <p:spPr>
          <a:xfrm>
            <a:off x="4310089" y="4844198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一个信息有多种表现形态</a:t>
            </a:r>
          </a:p>
        </p:txBody>
      </p:sp>
      <p:sp>
        <p:nvSpPr>
          <p:cNvPr id="457" name="Shape 457"/>
          <p:cNvSpPr/>
          <p:nvPr/>
        </p:nvSpPr>
        <p:spPr>
          <a:xfrm>
            <a:off x="4310089" y="6046048"/>
            <a:ext cx="10721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每种表现形态可对应多个样式上下文</a:t>
            </a:r>
          </a:p>
        </p:txBody>
      </p:sp>
      <p:sp>
        <p:nvSpPr>
          <p:cNvPr id="458" name="Shape 458"/>
          <p:cNvSpPr/>
          <p:nvPr/>
        </p:nvSpPr>
        <p:spPr>
          <a:xfrm>
            <a:off x="4310089" y="7247897"/>
            <a:ext cx="10721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表现形态通过选择器与实体形态关联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901644" y="4607123"/>
            <a:ext cx="8740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UI开发是网页开发的一个环节</a:t>
            </a:r>
          </a:p>
        </p:txBody>
      </p:sp>
      <p:sp>
        <p:nvSpPr>
          <p:cNvPr id="150" name="Shape 150"/>
          <p:cNvSpPr/>
          <p:nvPr/>
        </p:nvSpPr>
        <p:spPr>
          <a:xfrm>
            <a:off x="1901644" y="5752898"/>
            <a:ext cx="17986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我们就是工匠，网页是我们的艺术品，规范与库是我们的工具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8621712" y="6342062"/>
            <a:ext cx="714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一个信息有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多种</a:t>
            </a:r>
            <a:r>
              <a:t>表现形态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WechatIMG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758" y="2672549"/>
            <a:ext cx="4441884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WechatIMG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934" y="2672549"/>
            <a:ext cx="4437932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WechatIMG3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0048" y="2672549"/>
            <a:ext cx="4444104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WechatIMG6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11359" y="2669032"/>
            <a:ext cx="4441883" cy="7907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WechatIMG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758" y="2672549"/>
            <a:ext cx="4441884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WechatIMG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934" y="2672549"/>
            <a:ext cx="4437932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WechatIMG3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0048" y="2672549"/>
            <a:ext cx="4444104" cy="7900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WechatIMG6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11359" y="2669032"/>
            <a:ext cx="4441883" cy="7907663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hape 471"/>
          <p:cNvSpPr/>
          <p:nvPr/>
        </p:nvSpPr>
        <p:spPr>
          <a:xfrm>
            <a:off x="1940528" y="3445525"/>
            <a:ext cx="4416484" cy="712281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301682" y="3445525"/>
            <a:ext cx="4416484" cy="4857862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3143301" y="3714597"/>
            <a:ext cx="3192164" cy="134859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18024059" y="4555841"/>
            <a:ext cx="4416483" cy="888452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7034212" y="6342062"/>
            <a:ext cx="1031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每种表现形态可对应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多个</a:t>
            </a:r>
            <a:r>
              <a:t>样式上下文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WechatIMG6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7727" y="2904168"/>
            <a:ext cx="4441883" cy="7907664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hape 479"/>
          <p:cNvSpPr/>
          <p:nvPr/>
        </p:nvSpPr>
        <p:spPr>
          <a:xfrm>
            <a:off x="5770427" y="4790978"/>
            <a:ext cx="4416483" cy="888452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2384180" y="4764834"/>
            <a:ext cx="9855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flex</a:t>
            </a:r>
          </a:p>
        </p:txBody>
      </p:sp>
      <p:sp>
        <p:nvSpPr>
          <p:cNvPr id="481" name="Shape 481"/>
          <p:cNvSpPr/>
          <p:nvPr/>
        </p:nvSpPr>
        <p:spPr>
          <a:xfrm>
            <a:off x="12384181" y="5749084"/>
            <a:ext cx="220116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absolute</a:t>
            </a:r>
          </a:p>
        </p:txBody>
      </p:sp>
      <p:sp>
        <p:nvSpPr>
          <p:cNvPr id="482" name="Shape 482"/>
          <p:cNvSpPr/>
          <p:nvPr/>
        </p:nvSpPr>
        <p:spPr>
          <a:xfrm>
            <a:off x="12384180" y="6733334"/>
            <a:ext cx="116370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float</a:t>
            </a:r>
          </a:p>
        </p:txBody>
      </p:sp>
      <p:sp>
        <p:nvSpPr>
          <p:cNvPr id="483" name="Shape 483"/>
          <p:cNvSpPr/>
          <p:nvPr/>
        </p:nvSpPr>
        <p:spPr>
          <a:xfrm>
            <a:off x="12384180" y="7717584"/>
            <a:ext cx="28529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inline block</a:t>
            </a:r>
          </a:p>
        </p:txBody>
      </p:sp>
      <p:sp>
        <p:nvSpPr>
          <p:cNvPr id="484" name="Shape 484"/>
          <p:cNvSpPr/>
          <p:nvPr/>
        </p:nvSpPr>
        <p:spPr>
          <a:xfrm>
            <a:off x="12384180" y="8701834"/>
            <a:ext cx="23195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table cell</a:t>
            </a:r>
          </a:p>
        </p:txBody>
      </p:sp>
      <p:sp>
        <p:nvSpPr>
          <p:cNvPr id="485" name="Shape 485"/>
          <p:cNvSpPr/>
          <p:nvPr/>
        </p:nvSpPr>
        <p:spPr>
          <a:xfrm>
            <a:off x="12384180" y="9686084"/>
            <a:ext cx="12223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……</a:t>
            </a:r>
          </a:p>
        </p:txBody>
      </p:sp>
      <p:sp>
        <p:nvSpPr>
          <p:cNvPr id="486" name="Shape 486"/>
          <p:cNvSpPr/>
          <p:nvPr/>
        </p:nvSpPr>
        <p:spPr>
          <a:xfrm>
            <a:off x="12384180" y="3056497"/>
            <a:ext cx="5438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不同的样式上下文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7034212" y="6342062"/>
            <a:ext cx="1031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表现形态通过</a:t>
            </a:r>
            <a:r>
              <a:rPr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</a:rPr>
              <a:t>选择器</a:t>
            </a:r>
            <a:r>
              <a:t>与实体形态关联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193" y="3373793"/>
            <a:ext cx="15793614" cy="6968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193" y="3373793"/>
            <a:ext cx="15793614" cy="6968414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hape 493"/>
          <p:cNvSpPr/>
          <p:nvPr/>
        </p:nvSpPr>
        <p:spPr>
          <a:xfrm>
            <a:off x="7003972" y="3549431"/>
            <a:ext cx="3567802" cy="53960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7231825" y="4230935"/>
            <a:ext cx="4453909" cy="53960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7865378" y="4912440"/>
            <a:ext cx="3399583" cy="53960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7662178" y="5593944"/>
            <a:ext cx="3399583" cy="539604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7662178" y="6275449"/>
            <a:ext cx="3399583" cy="53960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7284914" y="7625758"/>
            <a:ext cx="3937826" cy="539603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9891712" y="6342062"/>
            <a:ext cx="460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一个完整的例子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WechatIMG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5039674" y="6320832"/>
            <a:ext cx="231851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SMACSS</a:t>
            </a:r>
          </a:p>
        </p:txBody>
      </p:sp>
      <p:sp>
        <p:nvSpPr>
          <p:cNvPr id="155" name="Shape 155"/>
          <p:cNvSpPr/>
          <p:nvPr/>
        </p:nvSpPr>
        <p:spPr>
          <a:xfrm>
            <a:off x="5039674" y="7148316"/>
            <a:ext cx="20224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OOCSS</a:t>
            </a:r>
          </a:p>
        </p:txBody>
      </p:sp>
      <p:sp>
        <p:nvSpPr>
          <p:cNvPr id="156" name="Shape 156"/>
          <p:cNvSpPr/>
          <p:nvPr/>
        </p:nvSpPr>
        <p:spPr>
          <a:xfrm>
            <a:off x="5039674" y="4665863"/>
            <a:ext cx="154828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ACSS</a:t>
            </a:r>
          </a:p>
        </p:txBody>
      </p:sp>
      <p:sp>
        <p:nvSpPr>
          <p:cNvPr id="157" name="Shape 157"/>
          <p:cNvSpPr/>
          <p:nvPr/>
        </p:nvSpPr>
        <p:spPr>
          <a:xfrm>
            <a:off x="5039674" y="5493347"/>
            <a:ext cx="128158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BEM</a:t>
            </a:r>
          </a:p>
        </p:txBody>
      </p:sp>
      <p:sp>
        <p:nvSpPr>
          <p:cNvPr id="158" name="Shape 158"/>
          <p:cNvSpPr/>
          <p:nvPr/>
        </p:nvSpPr>
        <p:spPr>
          <a:xfrm>
            <a:off x="8784642" y="5493347"/>
            <a:ext cx="246786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Bootstrap</a:t>
            </a:r>
          </a:p>
        </p:txBody>
      </p:sp>
      <p:sp>
        <p:nvSpPr>
          <p:cNvPr id="159" name="Shape 159"/>
          <p:cNvSpPr/>
          <p:nvPr/>
        </p:nvSpPr>
        <p:spPr>
          <a:xfrm>
            <a:off x="8784642" y="7148316"/>
            <a:ext cx="26758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Foundaion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12616836" y="7059019"/>
            <a:ext cx="306047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Semantic UI</a:t>
            </a:r>
          </a:p>
        </p:txBody>
      </p:sp>
      <p:sp>
        <p:nvSpPr>
          <p:cNvPr id="161" name="Shape 161"/>
          <p:cNvSpPr/>
          <p:nvPr/>
        </p:nvSpPr>
        <p:spPr>
          <a:xfrm>
            <a:off x="12616836" y="4665863"/>
            <a:ext cx="260654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BootMetro</a:t>
            </a:r>
          </a:p>
        </p:txBody>
      </p:sp>
      <p:sp>
        <p:nvSpPr>
          <p:cNvPr id="162" name="Shape 162"/>
          <p:cNvSpPr/>
          <p:nvPr/>
        </p:nvSpPr>
        <p:spPr>
          <a:xfrm>
            <a:off x="16378395" y="5523113"/>
            <a:ext cx="125171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NEC</a:t>
            </a:r>
          </a:p>
        </p:txBody>
      </p:sp>
      <p:sp>
        <p:nvSpPr>
          <p:cNvPr id="163" name="Shape 163"/>
          <p:cNvSpPr/>
          <p:nvPr/>
        </p:nvSpPr>
        <p:spPr>
          <a:xfrm>
            <a:off x="16298081" y="6380363"/>
            <a:ext cx="145013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WeUI</a:t>
            </a:r>
          </a:p>
        </p:txBody>
      </p:sp>
      <p:sp>
        <p:nvSpPr>
          <p:cNvPr id="164" name="Shape 164"/>
          <p:cNvSpPr/>
          <p:nvPr/>
        </p:nvSpPr>
        <p:spPr>
          <a:xfrm>
            <a:off x="16298081" y="4665863"/>
            <a:ext cx="199313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Alloy UI</a:t>
            </a:r>
          </a:p>
        </p:txBody>
      </p:sp>
      <p:sp>
        <p:nvSpPr>
          <p:cNvPr id="165" name="Shape 165"/>
          <p:cNvSpPr/>
          <p:nvPr/>
        </p:nvSpPr>
        <p:spPr>
          <a:xfrm>
            <a:off x="12616836" y="6261300"/>
            <a:ext cx="27340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Materialize</a:t>
            </a:r>
          </a:p>
        </p:txBody>
      </p:sp>
      <p:sp>
        <p:nvSpPr>
          <p:cNvPr id="166" name="Shape 166"/>
          <p:cNvSpPr/>
          <p:nvPr/>
        </p:nvSpPr>
        <p:spPr>
          <a:xfrm>
            <a:off x="12616836" y="5463582"/>
            <a:ext cx="169710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Flat UI</a:t>
            </a:r>
          </a:p>
        </p:txBody>
      </p:sp>
      <p:sp>
        <p:nvSpPr>
          <p:cNvPr id="167" name="Shape 167"/>
          <p:cNvSpPr/>
          <p:nvPr/>
        </p:nvSpPr>
        <p:spPr>
          <a:xfrm>
            <a:off x="16298081" y="7237613"/>
            <a:ext cx="12223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……</a:t>
            </a:r>
          </a:p>
        </p:txBody>
      </p:sp>
      <p:sp>
        <p:nvSpPr>
          <p:cNvPr id="168" name="Shape 168"/>
          <p:cNvSpPr/>
          <p:nvPr/>
        </p:nvSpPr>
        <p:spPr>
          <a:xfrm>
            <a:off x="8784642" y="4665863"/>
            <a:ext cx="249720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Amaze UI</a:t>
            </a:r>
          </a:p>
        </p:txBody>
      </p:sp>
      <p:sp>
        <p:nvSpPr>
          <p:cNvPr id="169" name="Shape 169"/>
          <p:cNvSpPr/>
          <p:nvPr/>
        </p:nvSpPr>
        <p:spPr>
          <a:xfrm>
            <a:off x="8784642" y="6320832"/>
            <a:ext cx="227957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200"/>
            </a:lvl1pPr>
          </a:lstStyle>
          <a:p>
            <a:r>
              <a:t>PureCSS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WechatIMG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hape 507"/>
          <p:cNvSpPr/>
          <p:nvPr/>
        </p:nvSpPr>
        <p:spPr>
          <a:xfrm>
            <a:off x="10513640" y="6846582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日期</a:t>
            </a:r>
          </a:p>
        </p:txBody>
      </p:sp>
      <p:sp>
        <p:nvSpPr>
          <p:cNvPr id="508" name="Shape 508"/>
          <p:cNvSpPr/>
          <p:nvPr/>
        </p:nvSpPr>
        <p:spPr>
          <a:xfrm>
            <a:off x="10513640" y="5883188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作者</a:t>
            </a:r>
          </a:p>
        </p:txBody>
      </p:sp>
      <p:sp>
        <p:nvSpPr>
          <p:cNvPr id="509" name="Shape 509"/>
          <p:cNvSpPr/>
          <p:nvPr/>
        </p:nvSpPr>
        <p:spPr>
          <a:xfrm>
            <a:off x="10513640" y="4919795"/>
            <a:ext cx="17557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公众号</a:t>
            </a:r>
          </a:p>
        </p:txBody>
      </p:sp>
      <p:sp>
        <p:nvSpPr>
          <p:cNvPr id="510" name="Shape 510"/>
          <p:cNvSpPr/>
          <p:nvPr/>
        </p:nvSpPr>
        <p:spPr>
          <a:xfrm>
            <a:off x="10513640" y="3956401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标题</a:t>
            </a:r>
          </a:p>
        </p:txBody>
      </p:sp>
      <p:sp>
        <p:nvSpPr>
          <p:cNvPr id="511" name="Shape 511"/>
          <p:cNvSpPr/>
          <p:nvPr/>
        </p:nvSpPr>
        <p:spPr>
          <a:xfrm>
            <a:off x="10513640" y="7809976"/>
            <a:ext cx="1222376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r>
              <a:t>正文</a:t>
            </a:r>
          </a:p>
        </p:txBody>
      </p:sp>
      <p:sp>
        <p:nvSpPr>
          <p:cNvPr id="512" name="Shape 512"/>
          <p:cNvSpPr/>
          <p:nvPr/>
        </p:nvSpPr>
        <p:spPr>
          <a:xfrm>
            <a:off x="289443" y="2386366"/>
            <a:ext cx="187415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89443" y="1672657"/>
            <a:ext cx="2003730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2252895" y="2386366"/>
            <a:ext cx="79149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3133687" y="2386366"/>
            <a:ext cx="2534804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89443" y="3862010"/>
            <a:ext cx="7131657" cy="9621687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10513640" y="2267360"/>
            <a:ext cx="2797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意识形态</a:t>
            </a:r>
          </a:p>
        </p:txBody>
      </p:sp>
      <p:sp>
        <p:nvSpPr>
          <p:cNvPr id="518" name="Shape 518"/>
          <p:cNvSpPr/>
          <p:nvPr/>
        </p:nvSpPr>
        <p:spPr>
          <a:xfrm>
            <a:off x="10513640" y="8830519"/>
            <a:ext cx="12223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……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WechatIMG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/>
        </p:nvSpPr>
        <p:spPr>
          <a:xfrm>
            <a:off x="289443" y="2386366"/>
            <a:ext cx="187415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289443" y="1672657"/>
            <a:ext cx="2003730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2252895" y="2386366"/>
            <a:ext cx="79149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3133687" y="2386366"/>
            <a:ext cx="2534804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89443" y="3862010"/>
            <a:ext cx="7131657" cy="9621687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0513640" y="2267360"/>
            <a:ext cx="2797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实体形态</a:t>
            </a:r>
          </a:p>
        </p:txBody>
      </p:sp>
      <p:pic>
        <p:nvPicPr>
          <p:cNvPr id="5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242" y="4104977"/>
            <a:ext cx="12479219" cy="5506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WechatIMG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" y="-1"/>
            <a:ext cx="771139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289443" y="2386366"/>
            <a:ext cx="187415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289443" y="1672657"/>
            <a:ext cx="2003730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2252895" y="2386366"/>
            <a:ext cx="791496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133687" y="2386366"/>
            <a:ext cx="2534804" cy="461508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89443" y="3862010"/>
            <a:ext cx="7131657" cy="9621687"/>
          </a:xfrm>
          <a:prstGeom prst="rect">
            <a:avLst/>
          </a:prstGeom>
          <a:solidFill>
            <a:schemeClr val="accent3">
              <a:alpha val="34000"/>
            </a:schemeClr>
          </a:solidFill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10513640" y="2267360"/>
            <a:ext cx="27971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表现形态</a:t>
            </a:r>
          </a:p>
        </p:txBody>
      </p:sp>
      <p:pic>
        <p:nvPicPr>
          <p:cNvPr id="5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6693" y="4121645"/>
            <a:ext cx="5326946" cy="8262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body" idx="1"/>
          </p:nvPr>
        </p:nvSpPr>
        <p:spPr>
          <a:xfrm>
            <a:off x="4387453" y="1714500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信息与网页的关系</a:t>
            </a:r>
          </a:p>
          <a:p>
            <a:r>
              <a:t>网页的特征</a:t>
            </a:r>
          </a:p>
          <a:p>
            <a:r>
              <a:t>信息在网页中的形态</a:t>
            </a:r>
          </a:p>
        </p:txBody>
      </p:sp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回顾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WechatIMsdG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8997" y="-3616512"/>
            <a:ext cx="26001994" cy="19551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11267122" y="6405562"/>
            <a:ext cx="18497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Q &amp; 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10649267" y="6405562"/>
            <a:ext cx="308546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92" y="3707554"/>
            <a:ext cx="6466953" cy="64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78373-050-2D15D41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4084" y="-652018"/>
            <a:ext cx="24980205" cy="16034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728547" y="4098072"/>
            <a:ext cx="18738285" cy="171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The dream behind the Web is of a common information space in which we communicate by sharing information.</a:t>
            </a:r>
          </a:p>
        </p:txBody>
      </p:sp>
      <p:sp>
        <p:nvSpPr>
          <p:cNvPr id="178" name="Shape 178"/>
          <p:cNvSpPr/>
          <p:nvPr/>
        </p:nvSpPr>
        <p:spPr>
          <a:xfrm>
            <a:off x="1784913" y="3355786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“</a:t>
            </a:r>
          </a:p>
        </p:txBody>
      </p:sp>
      <p:sp>
        <p:nvSpPr>
          <p:cNvPr id="179" name="Shape 179"/>
          <p:cNvSpPr/>
          <p:nvPr/>
        </p:nvSpPr>
        <p:spPr>
          <a:xfrm>
            <a:off x="18084511" y="5504360"/>
            <a:ext cx="6496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r>
              <a:t>”</a:t>
            </a:r>
          </a:p>
        </p:txBody>
      </p:sp>
      <p:sp>
        <p:nvSpPr>
          <p:cNvPr id="180" name="Shape 180"/>
          <p:cNvSpPr/>
          <p:nvPr/>
        </p:nvSpPr>
        <p:spPr>
          <a:xfrm>
            <a:off x="2728547" y="7620617"/>
            <a:ext cx="1873828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200"/>
            </a:lvl1pPr>
          </a:lstStyle>
          <a:p>
            <a:r>
              <a:t>网页是我们共享信息的平台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225</Words>
  <Application>Microsoft Macintosh PowerPoint</Application>
  <PresentationFormat>自定义</PresentationFormat>
  <Paragraphs>144</Paragraphs>
  <Slides>77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1" baseType="lpstr">
      <vt:lpstr>Avenir Roman</vt:lpstr>
      <vt:lpstr>Helvetica</vt:lpstr>
      <vt:lpstr>Helvetica Light</vt:lpstr>
      <vt:lpstr>Black</vt:lpstr>
      <vt:lpstr>谈谈网页中的“信息”</vt:lpstr>
      <vt:lpstr>PowerPoint 演示文稿</vt:lpstr>
      <vt:lpstr>谈谈网页中的“信息”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信息与网页的关系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网页的特征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信息在网页中的形态</vt:lpstr>
      <vt:lpstr>信息的意识形态</vt:lpstr>
      <vt:lpstr>PowerPoint 演示文稿</vt:lpstr>
      <vt:lpstr>PowerPoint 演示文稿</vt:lpstr>
      <vt:lpstr>信息的实体形态</vt:lpstr>
      <vt:lpstr>PowerPoint 演示文稿</vt:lpstr>
      <vt:lpstr>信息的实体形态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信息的表现形态</vt:lpstr>
      <vt:lpstr>PowerPoint 演示文稿</vt:lpstr>
      <vt:lpstr>信息的表现形态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回顾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谈谈网页中的“信息”</dc:title>
  <dc:creator>Administrator</dc:creator>
  <cp:lastModifiedBy>yubo zhou</cp:lastModifiedBy>
  <cp:revision>3</cp:revision>
  <dcterms:modified xsi:type="dcterms:W3CDTF">2016-12-19T15:29:51Z</dcterms:modified>
</cp:coreProperties>
</file>